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2" r:id="rId2"/>
  </p:sldIdLst>
  <p:sldSz cx="10799763" cy="18000663"/>
  <p:notesSz cx="6858000" cy="9144000"/>
  <p:defaultTextStyle>
    <a:defPPr>
      <a:defRPr lang="es-ES"/>
    </a:defPPr>
    <a:lvl1pPr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5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66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7C9"/>
    <a:srgbClr val="62979D"/>
    <a:srgbClr val="436D72"/>
    <a:srgbClr val="A8C9CC"/>
    <a:srgbClr val="7AA9AE"/>
    <a:srgbClr val="CBDDDF"/>
    <a:srgbClr val="6AD1E3"/>
    <a:srgbClr val="004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6" autoAdjust="0"/>
    <p:restoredTop sz="96433" autoAdjust="0"/>
  </p:normalViewPr>
  <p:slideViewPr>
    <p:cSldViewPr>
      <p:cViewPr>
        <p:scale>
          <a:sx n="80" d="100"/>
          <a:sy n="80" d="100"/>
        </p:scale>
        <p:origin x="2688" y="60"/>
      </p:cViewPr>
      <p:guideLst>
        <p:guide orient="horz" pos="5669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B15CFD-EE87-4201-944F-36CCDFA71F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828434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5856D9-59C8-4442-8D48-CA8622BDF2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828434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E60829E-657B-46FB-AA23-AFD8DA3DB4D8}" type="datetimeFigureOut">
              <a:rPr lang="es-ES_tradnl"/>
              <a:pPr>
                <a:defRPr/>
              </a:pPr>
              <a:t>04/05/2022</a:t>
            </a:fld>
            <a:endParaRPr lang="es-ES_tradnl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02F5E3A-883B-463C-BA88-C37A86385C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828434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A73F82-2EB9-4078-97EE-21FA8BDED5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A81B3D-6AAE-483C-AECE-0E607688B020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798748"/>
      </p:ext>
    </p:extLst>
  </p:cSld>
  <p:clrMapOvr>
    <a:masterClrMapping/>
  </p:clrMapOvr>
  <p:transition spd="slow" advClick="0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6">
            <a:extLst>
              <a:ext uri="{FF2B5EF4-FFF2-40B4-BE49-F238E27FC236}">
                <a16:creationId xmlns:a16="http://schemas.microsoft.com/office/drawing/2014/main" id="{2E4AF908-8D21-4A76-9AEE-5E1929ECA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/>
          <a:stretch>
            <a:fillRect/>
          </a:stretch>
        </p:blipFill>
        <p:spPr bwMode="auto">
          <a:xfrm>
            <a:off x="-14288" y="0"/>
            <a:ext cx="10814051" cy="180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7">
            <a:extLst>
              <a:ext uri="{FF2B5EF4-FFF2-40B4-BE49-F238E27FC236}">
                <a16:creationId xmlns:a16="http://schemas.microsoft.com/office/drawing/2014/main" id="{533D899F-51A7-4CD9-8076-2D9E6395DD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42875"/>
            <a:ext cx="32400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12">
            <a:extLst>
              <a:ext uri="{FF2B5EF4-FFF2-40B4-BE49-F238E27FC236}">
                <a16:creationId xmlns:a16="http://schemas.microsoft.com/office/drawing/2014/main" id="{589E4519-E9DE-40E8-96CB-11BA93538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19869"/>
            <a:ext cx="6565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7 Rectángulo redondeado">
            <a:extLst>
              <a:ext uri="{FF2B5EF4-FFF2-40B4-BE49-F238E27FC236}">
                <a16:creationId xmlns:a16="http://schemas.microsoft.com/office/drawing/2014/main" id="{212D7A17-20A3-D00B-DDEA-6E7B42568FF8}"/>
              </a:ext>
            </a:extLst>
          </p:cNvPr>
          <p:cNvSpPr/>
          <p:nvPr userDrawn="1"/>
        </p:nvSpPr>
        <p:spPr bwMode="auto">
          <a:xfrm>
            <a:off x="8641222" y="17134236"/>
            <a:ext cx="1692949" cy="582061"/>
          </a:xfrm>
          <a:prstGeom prst="roundRect">
            <a:avLst/>
          </a:prstGeom>
          <a:solidFill>
            <a:srgbClr val="62979D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35967" eaLnBrk="1" hangingPunct="1">
              <a:defRPr/>
            </a:pPr>
            <a:r>
              <a:rPr lang="es-E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 RELLENAR POR LA ORGANIZACIÓN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30000">
    <p:dissolve/>
  </p:transition>
  <p:txStyles>
    <p:titleStyle>
      <a:lvl1pPr algn="ctr" defTabSz="1919288" rtl="0" eaLnBrk="0" fontAlgn="base" hangingPunct="0">
        <a:spcBef>
          <a:spcPct val="0"/>
        </a:spcBef>
        <a:spcAft>
          <a:spcPct val="0"/>
        </a:spcAft>
        <a:defRPr sz="9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919288" rtl="0" eaLnBrk="0" fontAlgn="base" hangingPunct="0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Calibri" pitchFamily="34" charset="0"/>
        </a:defRPr>
      </a:lvl2pPr>
      <a:lvl3pPr algn="ctr" defTabSz="1919288" rtl="0" eaLnBrk="0" fontAlgn="base" hangingPunct="0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Calibri" pitchFamily="34" charset="0"/>
        </a:defRPr>
      </a:lvl3pPr>
      <a:lvl4pPr algn="ctr" defTabSz="1919288" rtl="0" eaLnBrk="0" fontAlgn="base" hangingPunct="0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Calibri" pitchFamily="34" charset="0"/>
        </a:defRPr>
      </a:lvl4pPr>
      <a:lvl5pPr algn="ctr" defTabSz="1919288" rtl="0" eaLnBrk="0" fontAlgn="base" hangingPunct="0">
        <a:spcBef>
          <a:spcPct val="0"/>
        </a:spcBef>
        <a:spcAft>
          <a:spcPct val="0"/>
        </a:spcAft>
        <a:defRPr sz="9200">
          <a:solidFill>
            <a:schemeClr val="tx1"/>
          </a:solidFill>
          <a:latin typeface="Calibri" pitchFamily="34" charset="0"/>
        </a:defRPr>
      </a:lvl5pPr>
      <a:lvl6pPr marL="479923" algn="ctr" defTabSz="1919691" rtl="0" fontAlgn="base">
        <a:spcBef>
          <a:spcPct val="0"/>
        </a:spcBef>
        <a:spcAft>
          <a:spcPct val="0"/>
        </a:spcAft>
        <a:defRPr sz="9237">
          <a:solidFill>
            <a:schemeClr val="tx1"/>
          </a:solidFill>
          <a:latin typeface="Calibri" pitchFamily="34" charset="0"/>
        </a:defRPr>
      </a:lvl6pPr>
      <a:lvl7pPr marL="959846" algn="ctr" defTabSz="1919691" rtl="0" fontAlgn="base">
        <a:spcBef>
          <a:spcPct val="0"/>
        </a:spcBef>
        <a:spcAft>
          <a:spcPct val="0"/>
        </a:spcAft>
        <a:defRPr sz="9237">
          <a:solidFill>
            <a:schemeClr val="tx1"/>
          </a:solidFill>
          <a:latin typeface="Calibri" pitchFamily="34" charset="0"/>
        </a:defRPr>
      </a:lvl7pPr>
      <a:lvl8pPr marL="1439769" algn="ctr" defTabSz="1919691" rtl="0" fontAlgn="base">
        <a:spcBef>
          <a:spcPct val="0"/>
        </a:spcBef>
        <a:spcAft>
          <a:spcPct val="0"/>
        </a:spcAft>
        <a:defRPr sz="9237">
          <a:solidFill>
            <a:schemeClr val="tx1"/>
          </a:solidFill>
          <a:latin typeface="Calibri" pitchFamily="34" charset="0"/>
        </a:defRPr>
      </a:lvl8pPr>
      <a:lvl9pPr marL="1919691" algn="ctr" defTabSz="1919691" rtl="0" fontAlgn="base">
        <a:spcBef>
          <a:spcPct val="0"/>
        </a:spcBef>
        <a:spcAft>
          <a:spcPct val="0"/>
        </a:spcAft>
        <a:defRPr sz="9237">
          <a:solidFill>
            <a:schemeClr val="tx1"/>
          </a:solidFill>
          <a:latin typeface="Calibri" pitchFamily="34" charset="0"/>
        </a:defRPr>
      </a:lvl9pPr>
    </p:titleStyle>
    <p:bodyStyle>
      <a:lvl1pPr marL="719138" indent="-719138" algn="l" defTabSz="191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558925" indent="-598488" algn="l" defTabSz="191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398713" indent="-479425" algn="l" defTabSz="191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359150" indent="-479425" algn="l" defTabSz="191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318000" indent="-479425" algn="l" defTabSz="191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279721" indent="-479975" algn="l" defTabSz="1919898" rtl="0" eaLnBrk="1" latinLnBrk="0" hangingPunct="1">
        <a:spcBef>
          <a:spcPct val="20000"/>
        </a:spcBef>
        <a:buFont typeface="Arial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239671" indent="-479975" algn="l" defTabSz="1919898" rtl="0" eaLnBrk="1" latinLnBrk="0" hangingPunct="1">
        <a:spcBef>
          <a:spcPct val="20000"/>
        </a:spcBef>
        <a:buFont typeface="Arial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199619" indent="-479975" algn="l" defTabSz="1919898" rtl="0" eaLnBrk="1" latinLnBrk="0" hangingPunct="1">
        <a:spcBef>
          <a:spcPct val="20000"/>
        </a:spcBef>
        <a:buFont typeface="Arial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8159569" indent="-479975" algn="l" defTabSz="1919898" rtl="0" eaLnBrk="1" latinLnBrk="0" hangingPunct="1">
        <a:spcBef>
          <a:spcPct val="20000"/>
        </a:spcBef>
        <a:buFont typeface="Arial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1pPr>
      <a:lvl2pPr marL="959950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2pPr>
      <a:lvl3pPr marL="1919898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2879848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4pPr>
      <a:lvl5pPr marL="3839797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5pPr>
      <a:lvl6pPr marL="4799746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6pPr>
      <a:lvl7pPr marL="5759696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7pPr>
      <a:lvl8pPr marL="6719644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8pPr>
      <a:lvl9pPr marL="7679594" algn="l" defTabSz="1919898" rtl="0" eaLnBrk="1" latinLnBrk="0" hangingPunct="1">
        <a:defRPr sz="3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>
            <a:extLst>
              <a:ext uri="{FF2B5EF4-FFF2-40B4-BE49-F238E27FC236}">
                <a16:creationId xmlns:a16="http://schemas.microsoft.com/office/drawing/2014/main" id="{9DC876C2-B6A9-416E-800F-9CEBB7C63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1" y="1742715"/>
            <a:ext cx="9787251" cy="816784"/>
          </a:xfrm>
          <a:prstGeom prst="rect">
            <a:avLst/>
          </a:prstGeom>
          <a:solidFill>
            <a:srgbClr val="436D72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 anchor="ctr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s-ES_tradnl" sz="2400" b="1" dirty="0">
                <a:solidFill>
                  <a:schemeClr val="bg1"/>
                </a:solidFill>
                <a:latin typeface="+mj-lt"/>
              </a:rPr>
              <a:t>TÍTULO DEL PROYECTO / TITOL DEL PROJECTE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 Box 79">
            <a:extLst>
              <a:ext uri="{FF2B5EF4-FFF2-40B4-BE49-F238E27FC236}">
                <a16:creationId xmlns:a16="http://schemas.microsoft.com/office/drawing/2014/main" id="{5ADD10CF-323B-43D3-B3BC-51C1773A9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15" y="5183907"/>
            <a:ext cx="9774292" cy="3100259"/>
          </a:xfrm>
          <a:prstGeom prst="rect">
            <a:avLst/>
          </a:prstGeom>
          <a:solidFill>
            <a:srgbClr val="B6C7C9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s-ES_tradnl" sz="1400" dirty="0">
                <a:latin typeface="+mj-lt"/>
              </a:rPr>
              <a:t>Rellenar con el contenido. 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Este recuadro se puede ampliar o reducir a lo alto, en función del contenido.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No reducir el tamaño de letra (</a:t>
            </a:r>
            <a:r>
              <a:rPr lang="es-US" sz="1400" dirty="0">
                <a:latin typeface="+mj-lt"/>
              </a:rPr>
              <a:t>el tamaño es óptimo para que se pueda leer una vez impreso).</a:t>
            </a:r>
            <a:endParaRPr lang="es-ES_tradnl" sz="1400" dirty="0">
              <a:latin typeface="+mj-lt"/>
            </a:endParaRPr>
          </a:p>
          <a:p>
            <a:pPr>
              <a:defRPr/>
            </a:pPr>
            <a:endParaRPr lang="es-ES_tradnl" sz="1400" dirty="0">
              <a:latin typeface="+mj-lt"/>
            </a:endParaRPr>
          </a:p>
          <a:p>
            <a:pPr>
              <a:defRPr/>
            </a:pPr>
            <a:r>
              <a:rPr lang="ca-ES" sz="1400" dirty="0">
                <a:latin typeface="+mj-lt"/>
              </a:rPr>
              <a:t>Omplir amb 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Aquest requadre es pot ampliar o reduir a l’alt, en funció del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No reduir la mida de lletra (la mida és òptima perquè es pugui llegir una vegada imprès).</a:t>
            </a:r>
          </a:p>
        </p:txBody>
      </p:sp>
      <p:sp>
        <p:nvSpPr>
          <p:cNvPr id="29" name="34 Rectángulo redondeado">
            <a:extLst>
              <a:ext uri="{FF2B5EF4-FFF2-40B4-BE49-F238E27FC236}">
                <a16:creationId xmlns:a16="http://schemas.microsoft.com/office/drawing/2014/main" id="{1AA100C9-50C5-467D-82DA-CD13EDA99A91}"/>
              </a:ext>
            </a:extLst>
          </p:cNvPr>
          <p:cNvSpPr/>
          <p:nvPr/>
        </p:nvSpPr>
        <p:spPr bwMode="auto">
          <a:xfrm>
            <a:off x="560394" y="4391819"/>
            <a:ext cx="9773778" cy="646469"/>
          </a:xfrm>
          <a:prstGeom prst="roundRect">
            <a:avLst/>
          </a:prstGeom>
          <a:solidFill>
            <a:srgbClr val="436D72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35967" eaLnBrk="1" hangingPunct="1">
              <a:defRPr/>
            </a:pPr>
            <a:r>
              <a:rPr lang="es-E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JUSTIFICACIÓN / JUSTIFICACIÓ</a:t>
            </a: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00447B1D-35DB-423F-8784-075F202F1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2622370"/>
            <a:ext cx="9787251" cy="646469"/>
          </a:xfrm>
          <a:prstGeom prst="rect">
            <a:avLst/>
          </a:prstGeom>
          <a:solidFill>
            <a:srgbClr val="B6C7C9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 anchor="ctr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s-ES_tradnl" sz="1600" i="1" dirty="0">
                <a:solidFill>
                  <a:srgbClr val="436D72"/>
                </a:solidFill>
                <a:latin typeface="+mj-lt"/>
              </a:rPr>
              <a:t>INVESTIGADORES / INVESTIGADORS</a:t>
            </a:r>
            <a:endParaRPr lang="es-ES" sz="1600" i="1" dirty="0">
              <a:solidFill>
                <a:srgbClr val="436D72"/>
              </a:solidFill>
              <a:latin typeface="+mj-lt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9C2AE33-687F-4264-8F1E-6409BA27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3385310"/>
            <a:ext cx="9787251" cy="646469"/>
          </a:xfrm>
          <a:prstGeom prst="rect">
            <a:avLst/>
          </a:prstGeom>
          <a:solidFill>
            <a:srgbClr val="B6C7C9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 anchor="ctr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s-ES_tradnl" sz="1600" i="1" dirty="0">
                <a:solidFill>
                  <a:srgbClr val="436D72"/>
                </a:solidFill>
                <a:latin typeface="+mj-lt"/>
              </a:rPr>
              <a:t>CENTROS PARTICIPANTES / CENTRES PARTICIPANTS</a:t>
            </a:r>
            <a:endParaRPr lang="es-ES" sz="1600" i="1" dirty="0">
              <a:solidFill>
                <a:srgbClr val="436D72"/>
              </a:solidFill>
              <a:latin typeface="+mj-lt"/>
            </a:endParaRPr>
          </a:p>
        </p:txBody>
      </p:sp>
      <p:sp>
        <p:nvSpPr>
          <p:cNvPr id="39" name="Text Box 79">
            <a:extLst>
              <a:ext uri="{FF2B5EF4-FFF2-40B4-BE49-F238E27FC236}">
                <a16:creationId xmlns:a16="http://schemas.microsoft.com/office/drawing/2014/main" id="{5B9FB713-3CAF-4F37-A87C-776692AA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98" y="9500472"/>
            <a:ext cx="9774292" cy="3100259"/>
          </a:xfrm>
          <a:prstGeom prst="rect">
            <a:avLst/>
          </a:prstGeom>
          <a:solidFill>
            <a:srgbClr val="B6C7C9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s-ES_tradnl" sz="1400" dirty="0">
                <a:latin typeface="+mj-lt"/>
              </a:rPr>
              <a:t>Rellenar con el contenido. 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Este recuadro se puede ampliar o reducir a lo alto, en función del contenido.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No reducir el tamaño de letra (</a:t>
            </a:r>
            <a:r>
              <a:rPr lang="es-US" sz="1400" dirty="0">
                <a:latin typeface="+mj-lt"/>
              </a:rPr>
              <a:t>el tamaño es óptimo para que se pueda leer una vez impreso).</a:t>
            </a:r>
            <a:endParaRPr lang="es-ES_tradnl" sz="1400" dirty="0">
              <a:latin typeface="+mj-lt"/>
            </a:endParaRPr>
          </a:p>
          <a:p>
            <a:pPr>
              <a:defRPr/>
            </a:pPr>
            <a:endParaRPr lang="es-ES_tradnl" sz="1400" dirty="0">
              <a:latin typeface="+mj-lt"/>
            </a:endParaRPr>
          </a:p>
          <a:p>
            <a:pPr>
              <a:defRPr/>
            </a:pPr>
            <a:r>
              <a:rPr lang="ca-ES" sz="1400" dirty="0">
                <a:latin typeface="+mj-lt"/>
              </a:rPr>
              <a:t>Omplir amb 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Aquest requadre es pot ampliar o reduir a l’alt, en funció del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No reduir la mida de lletra (la mida és òptima perquè es pugui llegir una vegada imprès).</a:t>
            </a:r>
            <a:endParaRPr lang="es-ES_tradnl" sz="1400" dirty="0">
              <a:latin typeface="+mj-lt"/>
            </a:endParaRPr>
          </a:p>
        </p:txBody>
      </p:sp>
      <p:sp>
        <p:nvSpPr>
          <p:cNvPr id="40" name="34 Rectángulo redondeado">
            <a:extLst>
              <a:ext uri="{FF2B5EF4-FFF2-40B4-BE49-F238E27FC236}">
                <a16:creationId xmlns:a16="http://schemas.microsoft.com/office/drawing/2014/main" id="{FD1BE003-AA5C-4DC7-9DA7-3EB75D8711D9}"/>
              </a:ext>
            </a:extLst>
          </p:cNvPr>
          <p:cNvSpPr/>
          <p:nvPr/>
        </p:nvSpPr>
        <p:spPr bwMode="auto">
          <a:xfrm>
            <a:off x="595896" y="8694704"/>
            <a:ext cx="9773778" cy="646469"/>
          </a:xfrm>
          <a:prstGeom prst="roundRect">
            <a:avLst/>
          </a:prstGeom>
          <a:solidFill>
            <a:srgbClr val="436D72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35967" eaLnBrk="1" hangingPunct="1">
              <a:defRPr/>
            </a:pPr>
            <a:r>
              <a:rPr lang="es-E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OBJETIVOS / OBJECTIUS</a:t>
            </a:r>
          </a:p>
        </p:txBody>
      </p:sp>
      <p:sp>
        <p:nvSpPr>
          <p:cNvPr id="41" name="Text Box 79">
            <a:extLst>
              <a:ext uri="{FF2B5EF4-FFF2-40B4-BE49-F238E27FC236}">
                <a16:creationId xmlns:a16="http://schemas.microsoft.com/office/drawing/2014/main" id="{75BC6EA3-26CC-42F5-8BB8-C009AFC92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4" y="13766539"/>
            <a:ext cx="9774292" cy="3100259"/>
          </a:xfrm>
          <a:prstGeom prst="rect">
            <a:avLst/>
          </a:prstGeom>
          <a:solidFill>
            <a:srgbClr val="B6C7C9"/>
          </a:solidFill>
          <a:ln w="9525" cap="rnd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43985" tIns="71994" rIns="143985" bIns="71994"/>
          <a:lstStyle>
            <a:defPPr>
              <a:defRPr lang="es-ES"/>
            </a:defPPr>
            <a:lvl1pPr defTabSz="4319588" eaLnBrk="1" hangingPunct="1">
              <a:defRPr sz="4300"/>
            </a:lvl1pPr>
            <a:lvl2pPr marL="742950" indent="-285750" defTabSz="4319588" eaLnBrk="0" hangingPunct="0"/>
            <a:lvl3pPr marL="1143000" indent="-228600" defTabSz="4319588" eaLnBrk="0" hangingPunct="0"/>
            <a:lvl4pPr marL="1600200" indent="-228600" defTabSz="4319588" eaLnBrk="0" hangingPunct="0"/>
            <a:lvl5pPr marL="2057400" indent="-228600" defTabSz="4319588" eaLnBrk="0" hangingPunct="0"/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s-ES_tradnl" sz="1400" dirty="0">
                <a:latin typeface="+mj-lt"/>
              </a:rPr>
              <a:t>Rellenar con el contenido. 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Este recuadro se puede ampliar o reducir a lo alto, en función del contenido.</a:t>
            </a:r>
          </a:p>
          <a:p>
            <a:pPr>
              <a:defRPr/>
            </a:pPr>
            <a:r>
              <a:rPr lang="es-ES_tradnl" sz="1400" dirty="0">
                <a:latin typeface="+mj-lt"/>
              </a:rPr>
              <a:t>No reducir el tamaño de letra (</a:t>
            </a:r>
            <a:r>
              <a:rPr lang="es-US" sz="1400" dirty="0">
                <a:latin typeface="+mj-lt"/>
              </a:rPr>
              <a:t>el tamaño es óptimo para que se pueda leer una vez impreso).</a:t>
            </a:r>
            <a:endParaRPr lang="es-ES_tradnl" sz="1400" dirty="0">
              <a:latin typeface="+mj-lt"/>
            </a:endParaRPr>
          </a:p>
          <a:p>
            <a:pPr>
              <a:defRPr/>
            </a:pPr>
            <a:endParaRPr lang="es-ES_tradnl" sz="1400" dirty="0">
              <a:latin typeface="+mj-lt"/>
            </a:endParaRPr>
          </a:p>
          <a:p>
            <a:pPr>
              <a:defRPr/>
            </a:pPr>
            <a:r>
              <a:rPr lang="ca-ES" sz="1400" dirty="0">
                <a:latin typeface="+mj-lt"/>
              </a:rPr>
              <a:t>Omplir amb 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Aquest requadre es pot ampliar o reduir a l’alt, en funció del contingut.</a:t>
            </a:r>
          </a:p>
          <a:p>
            <a:pPr>
              <a:defRPr/>
            </a:pPr>
            <a:r>
              <a:rPr lang="ca-ES" sz="1400" dirty="0">
                <a:latin typeface="+mj-lt"/>
              </a:rPr>
              <a:t>No reduir la mida de lletra (la mida és òptima perquè es pugui llegir una vegada imprès).</a:t>
            </a:r>
            <a:endParaRPr lang="es-ES_tradnl" sz="1400" dirty="0">
              <a:latin typeface="+mj-lt"/>
            </a:endParaRPr>
          </a:p>
        </p:txBody>
      </p:sp>
      <p:sp>
        <p:nvSpPr>
          <p:cNvPr id="42" name="34 Rectángulo redondeado">
            <a:extLst>
              <a:ext uri="{FF2B5EF4-FFF2-40B4-BE49-F238E27FC236}">
                <a16:creationId xmlns:a16="http://schemas.microsoft.com/office/drawing/2014/main" id="{05D2CAC1-3AE0-4091-823C-3AD308165462}"/>
              </a:ext>
            </a:extLst>
          </p:cNvPr>
          <p:cNvSpPr/>
          <p:nvPr/>
        </p:nvSpPr>
        <p:spPr bwMode="auto">
          <a:xfrm>
            <a:off x="572162" y="12960771"/>
            <a:ext cx="9773778" cy="646469"/>
          </a:xfrm>
          <a:prstGeom prst="roundRect">
            <a:avLst/>
          </a:prstGeom>
          <a:solidFill>
            <a:srgbClr val="436D72"/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35967" eaLnBrk="1" hangingPunct="1">
              <a:defRPr/>
            </a:pPr>
            <a:r>
              <a:rPr lang="es-ES" sz="1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 / MÈTODE</a:t>
            </a:r>
          </a:p>
        </p:txBody>
      </p:sp>
    </p:spTree>
  </p:cSld>
  <p:clrMapOvr>
    <a:masterClrMapping/>
  </p:clrMapOvr>
  <p:transition spd="slow" advClick="0" advTm="30000">
    <p:dissolve/>
  </p:transition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264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KIRK</dc:creator>
  <cp:lastModifiedBy>Débora - Omniprex</cp:lastModifiedBy>
  <cp:revision>50</cp:revision>
  <dcterms:created xsi:type="dcterms:W3CDTF">2014-03-05T11:27:02Z</dcterms:created>
  <dcterms:modified xsi:type="dcterms:W3CDTF">2022-05-04T13:29:33Z</dcterms:modified>
</cp:coreProperties>
</file>